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3" r:id="rId3"/>
    <p:sldId id="27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7" r:id="rId12"/>
    <p:sldId id="291" r:id="rId13"/>
    <p:sldId id="292" r:id="rId14"/>
    <p:sldId id="293" r:id="rId15"/>
    <p:sldId id="294" r:id="rId16"/>
    <p:sldId id="281" r:id="rId17"/>
  </p:sldIdLst>
  <p:sldSz cx="18288000" cy="10287000"/>
  <p:notesSz cx="6858000" cy="9144000"/>
  <p:defaultTextStyle>
    <a:defPPr>
      <a:defRPr lang="es-ES"/>
    </a:defPPr>
    <a:lvl1pPr marL="0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422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844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266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688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2110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532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954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376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65"/>
    <a:srgbClr val="D4E5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7D6DE-24FC-4231-8D0E-4A34A6041A3E}" v="8" dt="2022-10-23T10:16:5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719"/>
  </p:normalViewPr>
  <p:slideViewPr>
    <p:cSldViewPr snapToGrid="0" snapToObjects="1">
      <p:cViewPr varScale="1">
        <p:scale>
          <a:sx n="95" d="100"/>
          <a:sy n="95" d="100"/>
        </p:scale>
        <p:origin x="240" y="312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Garbayo de Pablo" userId="197ab797fdac369a" providerId="LiveId" clId="{D867D6DE-24FC-4231-8D0E-4A34A6041A3E}"/>
    <pc:docChg chg="undo custSel addSld delSld modSld">
      <pc:chgData name="Juan Garbayo de Pablo" userId="197ab797fdac369a" providerId="LiveId" clId="{D867D6DE-24FC-4231-8D0E-4A34A6041A3E}" dt="2022-10-23T10:21:15.011" v="544" actId="478"/>
      <pc:docMkLst>
        <pc:docMk/>
      </pc:docMkLst>
      <pc:sldChg chg="modSp mod">
        <pc:chgData name="Juan Garbayo de Pablo" userId="197ab797fdac369a" providerId="LiveId" clId="{D867D6DE-24FC-4231-8D0E-4A34A6041A3E}" dt="2022-10-23T10:20:39.740" v="543" actId="1035"/>
        <pc:sldMkLst>
          <pc:docMk/>
          <pc:sldMk cId="3019274681" sldId="256"/>
        </pc:sldMkLst>
        <pc:spChg chg="mod">
          <ac:chgData name="Juan Garbayo de Pablo" userId="197ab797fdac369a" providerId="LiveId" clId="{D867D6DE-24FC-4231-8D0E-4A34A6041A3E}" dt="2022-10-23T10:20:39.740" v="543" actId="1035"/>
          <ac:spMkLst>
            <pc:docMk/>
            <pc:sldMk cId="3019274681" sldId="256"/>
            <ac:spMk id="2" creationId="{00000000-0000-0000-0000-000000000000}"/>
          </ac:spMkLst>
        </pc:spChg>
        <pc:spChg chg="mod">
          <ac:chgData name="Juan Garbayo de Pablo" userId="197ab797fdac369a" providerId="LiveId" clId="{D867D6DE-24FC-4231-8D0E-4A34A6041A3E}" dt="2022-10-23T10:20:39.740" v="543" actId="1035"/>
          <ac:spMkLst>
            <pc:docMk/>
            <pc:sldMk cId="3019274681" sldId="256"/>
            <ac:spMk id="3" creationId="{00000000-0000-0000-0000-000000000000}"/>
          </ac:spMkLst>
        </pc:spChg>
      </pc:sldChg>
      <pc:sldChg chg="del">
        <pc:chgData name="Juan Garbayo de Pablo" userId="197ab797fdac369a" providerId="LiveId" clId="{D867D6DE-24FC-4231-8D0E-4A34A6041A3E}" dt="2022-10-23T09:53:54.266" v="0" actId="47"/>
        <pc:sldMkLst>
          <pc:docMk/>
          <pc:sldMk cId="88071711" sldId="257"/>
        </pc:sldMkLst>
      </pc:sldChg>
      <pc:sldChg chg="del">
        <pc:chgData name="Juan Garbayo de Pablo" userId="197ab797fdac369a" providerId="LiveId" clId="{D867D6DE-24FC-4231-8D0E-4A34A6041A3E}" dt="2022-10-23T09:54:02.037" v="1" actId="47"/>
        <pc:sldMkLst>
          <pc:docMk/>
          <pc:sldMk cId="4106628668" sldId="258"/>
        </pc:sldMkLst>
      </pc:sldChg>
      <pc:sldChg chg="del">
        <pc:chgData name="Juan Garbayo de Pablo" userId="197ab797fdac369a" providerId="LiveId" clId="{D867D6DE-24FC-4231-8D0E-4A34A6041A3E}" dt="2022-10-23T09:54:03.125" v="2" actId="47"/>
        <pc:sldMkLst>
          <pc:docMk/>
          <pc:sldMk cId="3366151000" sldId="259"/>
        </pc:sldMkLst>
      </pc:sldChg>
      <pc:sldChg chg="del">
        <pc:chgData name="Juan Garbayo de Pablo" userId="197ab797fdac369a" providerId="LiveId" clId="{D867D6DE-24FC-4231-8D0E-4A34A6041A3E}" dt="2022-10-23T09:54:35.087" v="19" actId="47"/>
        <pc:sldMkLst>
          <pc:docMk/>
          <pc:sldMk cId="121019873" sldId="261"/>
        </pc:sldMkLst>
      </pc:sldChg>
      <pc:sldChg chg="del">
        <pc:chgData name="Juan Garbayo de Pablo" userId="197ab797fdac369a" providerId="LiveId" clId="{D867D6DE-24FC-4231-8D0E-4A34A6041A3E}" dt="2022-10-23T09:54:35.462" v="20" actId="47"/>
        <pc:sldMkLst>
          <pc:docMk/>
          <pc:sldMk cId="1951011426" sldId="262"/>
        </pc:sldMkLst>
      </pc:sldChg>
      <pc:sldChg chg="del">
        <pc:chgData name="Juan Garbayo de Pablo" userId="197ab797fdac369a" providerId="LiveId" clId="{D867D6DE-24FC-4231-8D0E-4A34A6041A3E}" dt="2022-10-23T09:54:03.966" v="3" actId="47"/>
        <pc:sldMkLst>
          <pc:docMk/>
          <pc:sldMk cId="380812553" sldId="263"/>
        </pc:sldMkLst>
      </pc:sldChg>
      <pc:sldChg chg="del">
        <pc:chgData name="Juan Garbayo de Pablo" userId="197ab797fdac369a" providerId="LiveId" clId="{D867D6DE-24FC-4231-8D0E-4A34A6041A3E}" dt="2022-10-23T09:54:08.265" v="4" actId="47"/>
        <pc:sldMkLst>
          <pc:docMk/>
          <pc:sldMk cId="1715623235" sldId="264"/>
        </pc:sldMkLst>
      </pc:sldChg>
      <pc:sldChg chg="del">
        <pc:chgData name="Juan Garbayo de Pablo" userId="197ab797fdac369a" providerId="LiveId" clId="{D867D6DE-24FC-4231-8D0E-4A34A6041A3E}" dt="2022-10-23T09:54:09.657" v="5" actId="47"/>
        <pc:sldMkLst>
          <pc:docMk/>
          <pc:sldMk cId="119714671" sldId="265"/>
        </pc:sldMkLst>
      </pc:sldChg>
      <pc:sldChg chg="del">
        <pc:chgData name="Juan Garbayo de Pablo" userId="197ab797fdac369a" providerId="LiveId" clId="{D867D6DE-24FC-4231-8D0E-4A34A6041A3E}" dt="2022-10-23T09:54:11.558" v="6" actId="47"/>
        <pc:sldMkLst>
          <pc:docMk/>
          <pc:sldMk cId="1806930978" sldId="266"/>
        </pc:sldMkLst>
      </pc:sldChg>
      <pc:sldChg chg="del">
        <pc:chgData name="Juan Garbayo de Pablo" userId="197ab797fdac369a" providerId="LiveId" clId="{D867D6DE-24FC-4231-8D0E-4A34A6041A3E}" dt="2022-10-23T09:54:40.467" v="21" actId="47"/>
        <pc:sldMkLst>
          <pc:docMk/>
          <pc:sldMk cId="3460365830" sldId="267"/>
        </pc:sldMkLst>
      </pc:sldChg>
      <pc:sldChg chg="del">
        <pc:chgData name="Juan Garbayo de Pablo" userId="197ab797fdac369a" providerId="LiveId" clId="{D867D6DE-24FC-4231-8D0E-4A34A6041A3E}" dt="2022-10-23T09:54:12.798" v="7" actId="47"/>
        <pc:sldMkLst>
          <pc:docMk/>
          <pc:sldMk cId="1681249612" sldId="268"/>
        </pc:sldMkLst>
      </pc:sldChg>
      <pc:sldChg chg="del">
        <pc:chgData name="Juan Garbayo de Pablo" userId="197ab797fdac369a" providerId="LiveId" clId="{D867D6DE-24FC-4231-8D0E-4A34A6041A3E}" dt="2022-10-23T09:54:14.229" v="8" actId="47"/>
        <pc:sldMkLst>
          <pc:docMk/>
          <pc:sldMk cId="3280874183" sldId="269"/>
        </pc:sldMkLst>
      </pc:sldChg>
      <pc:sldChg chg="del">
        <pc:chgData name="Juan Garbayo de Pablo" userId="197ab797fdac369a" providerId="LiveId" clId="{D867D6DE-24FC-4231-8D0E-4A34A6041A3E}" dt="2022-10-23T09:54:15.335" v="9" actId="47"/>
        <pc:sldMkLst>
          <pc:docMk/>
          <pc:sldMk cId="2624939869" sldId="270"/>
        </pc:sldMkLst>
      </pc:sldChg>
      <pc:sldChg chg="del">
        <pc:chgData name="Juan Garbayo de Pablo" userId="197ab797fdac369a" providerId="LiveId" clId="{D867D6DE-24FC-4231-8D0E-4A34A6041A3E}" dt="2022-10-23T09:54:16.514" v="10" actId="47"/>
        <pc:sldMkLst>
          <pc:docMk/>
          <pc:sldMk cId="3212008613" sldId="271"/>
        </pc:sldMkLst>
      </pc:sldChg>
      <pc:sldChg chg="del">
        <pc:chgData name="Juan Garbayo de Pablo" userId="197ab797fdac369a" providerId="LiveId" clId="{D867D6DE-24FC-4231-8D0E-4A34A6041A3E}" dt="2022-10-23T09:54:17.687" v="11" actId="47"/>
        <pc:sldMkLst>
          <pc:docMk/>
          <pc:sldMk cId="1244782725" sldId="272"/>
        </pc:sldMkLst>
      </pc:sldChg>
      <pc:sldChg chg="del">
        <pc:chgData name="Juan Garbayo de Pablo" userId="197ab797fdac369a" providerId="LiveId" clId="{D867D6DE-24FC-4231-8D0E-4A34A6041A3E}" dt="2022-10-23T09:54:18.659" v="12" actId="47"/>
        <pc:sldMkLst>
          <pc:docMk/>
          <pc:sldMk cId="1046202825" sldId="273"/>
        </pc:sldMkLst>
      </pc:sldChg>
      <pc:sldChg chg="del">
        <pc:chgData name="Juan Garbayo de Pablo" userId="197ab797fdac369a" providerId="LiveId" clId="{D867D6DE-24FC-4231-8D0E-4A34A6041A3E}" dt="2022-10-23T09:54:19.426" v="13" actId="47"/>
        <pc:sldMkLst>
          <pc:docMk/>
          <pc:sldMk cId="1618156992" sldId="274"/>
        </pc:sldMkLst>
      </pc:sldChg>
      <pc:sldChg chg="del">
        <pc:chgData name="Juan Garbayo de Pablo" userId="197ab797fdac369a" providerId="LiveId" clId="{D867D6DE-24FC-4231-8D0E-4A34A6041A3E}" dt="2022-10-23T09:54:20.152" v="14" actId="47"/>
        <pc:sldMkLst>
          <pc:docMk/>
          <pc:sldMk cId="4021227658" sldId="275"/>
        </pc:sldMkLst>
      </pc:sldChg>
      <pc:sldChg chg="del">
        <pc:chgData name="Juan Garbayo de Pablo" userId="197ab797fdac369a" providerId="LiveId" clId="{D867D6DE-24FC-4231-8D0E-4A34A6041A3E}" dt="2022-10-23T09:54:20.879" v="15" actId="47"/>
        <pc:sldMkLst>
          <pc:docMk/>
          <pc:sldMk cId="2075731917" sldId="276"/>
        </pc:sldMkLst>
      </pc:sldChg>
      <pc:sldChg chg="addSp delSp modSp add del mod">
        <pc:chgData name="Juan Garbayo de Pablo" userId="197ab797fdac369a" providerId="LiveId" clId="{D867D6DE-24FC-4231-8D0E-4A34A6041A3E}" dt="2022-10-23T10:02:06.301" v="33" actId="14100"/>
        <pc:sldMkLst>
          <pc:docMk/>
          <pc:sldMk cId="3188749445" sldId="277"/>
        </pc:sldMkLst>
        <pc:spChg chg="del mod">
          <ac:chgData name="Juan Garbayo de Pablo" userId="197ab797fdac369a" providerId="LiveId" clId="{D867D6DE-24FC-4231-8D0E-4A34A6041A3E}" dt="2022-10-23T09:55:01.191" v="27" actId="478"/>
          <ac:spMkLst>
            <pc:docMk/>
            <pc:sldMk cId="3188749445" sldId="277"/>
            <ac:spMk id="3" creationId="{00000000-0000-0000-0000-000000000000}"/>
          </ac:spMkLst>
        </pc:spChg>
        <pc:spChg chg="add del mod">
          <ac:chgData name="Juan Garbayo de Pablo" userId="197ab797fdac369a" providerId="LiveId" clId="{D867D6DE-24FC-4231-8D0E-4A34A6041A3E}" dt="2022-10-23T09:55:03.690" v="28" actId="478"/>
          <ac:spMkLst>
            <pc:docMk/>
            <pc:sldMk cId="3188749445" sldId="277"/>
            <ac:spMk id="6" creationId="{1C1EA1F5-89A4-7495-AEEB-01A0C5F3C5AA}"/>
          </ac:spMkLst>
        </pc:spChg>
        <pc:graphicFrameChg chg="del">
          <ac:chgData name="Juan Garbayo de Pablo" userId="197ab797fdac369a" providerId="LiveId" clId="{D867D6DE-24FC-4231-8D0E-4A34A6041A3E}" dt="2022-10-23T09:54:54.412" v="22" actId="478"/>
          <ac:graphicFrameMkLst>
            <pc:docMk/>
            <pc:sldMk cId="3188749445" sldId="277"/>
            <ac:graphicFrameMk id="4" creationId="{00000000-0000-0000-0000-000000000000}"/>
          </ac:graphicFrameMkLst>
        </pc:graphicFrameChg>
        <pc:picChg chg="add mod">
          <ac:chgData name="Juan Garbayo de Pablo" userId="197ab797fdac369a" providerId="LiveId" clId="{D867D6DE-24FC-4231-8D0E-4A34A6041A3E}" dt="2022-10-23T10:02:06.301" v="33" actId="14100"/>
          <ac:picMkLst>
            <pc:docMk/>
            <pc:sldMk cId="3188749445" sldId="277"/>
            <ac:picMk id="8" creationId="{A15F3460-FBFE-A4EB-45C0-5F6EF952348F}"/>
          </ac:picMkLst>
        </pc:picChg>
      </pc:sldChg>
      <pc:sldChg chg="delSp modSp mod">
        <pc:chgData name="Juan Garbayo de Pablo" userId="197ab797fdac369a" providerId="LiveId" clId="{D867D6DE-24FC-4231-8D0E-4A34A6041A3E}" dt="2022-10-23T10:18:59.863" v="506" actId="1076"/>
        <pc:sldMkLst>
          <pc:docMk/>
          <pc:sldMk cId="2654769427" sldId="280"/>
        </pc:sldMkLst>
        <pc:spChg chg="mod">
          <ac:chgData name="Juan Garbayo de Pablo" userId="197ab797fdac369a" providerId="LiveId" clId="{D867D6DE-24FC-4231-8D0E-4A34A6041A3E}" dt="2022-10-23T10:18:59.863" v="506" actId="1076"/>
          <ac:spMkLst>
            <pc:docMk/>
            <pc:sldMk cId="2654769427" sldId="280"/>
            <ac:spMk id="3" creationId="{00000000-0000-0000-0000-000000000000}"/>
          </ac:spMkLst>
        </pc:spChg>
        <pc:graphicFrameChg chg="del">
          <ac:chgData name="Juan Garbayo de Pablo" userId="197ab797fdac369a" providerId="LiveId" clId="{D867D6DE-24FC-4231-8D0E-4A34A6041A3E}" dt="2022-10-23T10:11:23.859" v="65" actId="478"/>
          <ac:graphicFrameMkLst>
            <pc:docMk/>
            <pc:sldMk cId="2654769427" sldId="280"/>
            <ac:graphicFrameMk id="5" creationId="{00000000-0000-0000-0000-000000000000}"/>
          </ac:graphicFrameMkLst>
        </pc:graphicFrameChg>
      </pc:sldChg>
      <pc:sldChg chg="delSp mod">
        <pc:chgData name="Juan Garbayo de Pablo" userId="197ab797fdac369a" providerId="LiveId" clId="{D867D6DE-24FC-4231-8D0E-4A34A6041A3E}" dt="2022-10-23T10:21:15.011" v="544" actId="478"/>
        <pc:sldMkLst>
          <pc:docMk/>
          <pc:sldMk cId="644533886" sldId="281"/>
        </pc:sldMkLst>
        <pc:spChg chg="del">
          <ac:chgData name="Juan Garbayo de Pablo" userId="197ab797fdac369a" providerId="LiveId" clId="{D867D6DE-24FC-4231-8D0E-4A34A6041A3E}" dt="2022-10-23T10:21:15.011" v="544" actId="478"/>
          <ac:spMkLst>
            <pc:docMk/>
            <pc:sldMk cId="644533886" sldId="281"/>
            <ac:spMk id="377" creationId="{00000000-0000-0000-0000-000000000000}"/>
          </ac:spMkLst>
        </pc:spChg>
      </pc:sldChg>
      <pc:sldChg chg="del">
        <pc:chgData name="Juan Garbayo de Pablo" userId="197ab797fdac369a" providerId="LiveId" clId="{D867D6DE-24FC-4231-8D0E-4A34A6041A3E}" dt="2022-10-23T09:54:30.701" v="18" actId="47"/>
        <pc:sldMkLst>
          <pc:docMk/>
          <pc:sldMk cId="1278594585" sldId="282"/>
        </pc:sldMkLst>
      </pc:sldChg>
      <pc:sldChg chg="addSp delSp modSp mod">
        <pc:chgData name="Juan Garbayo de Pablo" userId="197ab797fdac369a" providerId="LiveId" clId="{D867D6DE-24FC-4231-8D0E-4A34A6041A3E}" dt="2022-10-23T10:18:32.424" v="463" actId="1037"/>
        <pc:sldMkLst>
          <pc:docMk/>
          <pc:sldMk cId="1951014470" sldId="283"/>
        </pc:sldMkLst>
        <pc:spChg chg="add mod">
          <ac:chgData name="Juan Garbayo de Pablo" userId="197ab797fdac369a" providerId="LiveId" clId="{D867D6DE-24FC-4231-8D0E-4A34A6041A3E}" dt="2022-10-23T10:16:03.444" v="381" actId="1036"/>
          <ac:spMkLst>
            <pc:docMk/>
            <pc:sldMk cId="1951014470" sldId="283"/>
            <ac:spMk id="2" creationId="{AC1282BE-2748-2CEF-4787-8C8FBA8D7C7F}"/>
          </ac:spMkLst>
        </pc:spChg>
        <pc:spChg chg="add mod">
          <ac:chgData name="Juan Garbayo de Pablo" userId="197ab797fdac369a" providerId="LiveId" clId="{D867D6DE-24FC-4231-8D0E-4A34A6041A3E}" dt="2022-10-23T10:16:03.444" v="381" actId="1036"/>
          <ac:spMkLst>
            <pc:docMk/>
            <pc:sldMk cId="1951014470" sldId="283"/>
            <ac:spMk id="3" creationId="{A929A38B-F66A-ADDC-8C36-F2CFBD4BFAB9}"/>
          </ac:spMkLst>
        </pc:spChg>
        <pc:spChg chg="add del mod">
          <ac:chgData name="Juan Garbayo de Pablo" userId="197ab797fdac369a" providerId="LiveId" clId="{D867D6DE-24FC-4231-8D0E-4A34A6041A3E}" dt="2022-10-23T10:16:21.610" v="387"/>
          <ac:spMkLst>
            <pc:docMk/>
            <pc:sldMk cId="1951014470" sldId="283"/>
            <ac:spMk id="4" creationId="{839FB73C-7E6C-AC40-8BFC-203C68DA6FC9}"/>
          </ac:spMkLst>
        </pc:spChg>
        <pc:spChg chg="add del mod">
          <ac:chgData name="Juan Garbayo de Pablo" userId="197ab797fdac369a" providerId="LiveId" clId="{D867D6DE-24FC-4231-8D0E-4A34A6041A3E}" dt="2022-10-23T10:16:21.610" v="387"/>
          <ac:spMkLst>
            <pc:docMk/>
            <pc:sldMk cId="1951014470" sldId="283"/>
            <ac:spMk id="5" creationId="{C8140ABE-677F-C5D2-CEBB-DE9F0936145A}"/>
          </ac:spMkLst>
        </pc:spChg>
        <pc:spChg chg="add mod">
          <ac:chgData name="Juan Garbayo de Pablo" userId="197ab797fdac369a" providerId="LiveId" clId="{D867D6DE-24FC-4231-8D0E-4A34A6041A3E}" dt="2022-10-23T10:16:56.549" v="436" actId="1035"/>
          <ac:spMkLst>
            <pc:docMk/>
            <pc:sldMk cId="1951014470" sldId="283"/>
            <ac:spMk id="6" creationId="{FAE3D5C1-13E9-B804-4E59-ED0B2ACBF596}"/>
          </ac:spMkLst>
        </pc:spChg>
        <pc:spChg chg="add mod">
          <ac:chgData name="Juan Garbayo de Pablo" userId="197ab797fdac369a" providerId="LiveId" clId="{D867D6DE-24FC-4231-8D0E-4A34A6041A3E}" dt="2022-10-23T10:16:56.549" v="436" actId="1035"/>
          <ac:spMkLst>
            <pc:docMk/>
            <pc:sldMk cId="1951014470" sldId="283"/>
            <ac:spMk id="7" creationId="{1B7FEF03-73AA-DB1F-CC24-89964E98F782}"/>
          </ac:spMkLst>
        </pc:spChg>
        <pc:spChg chg="add mod">
          <ac:chgData name="Juan Garbayo de Pablo" userId="197ab797fdac369a" providerId="LiveId" clId="{D867D6DE-24FC-4231-8D0E-4A34A6041A3E}" dt="2022-10-23T10:17:09.773" v="440" actId="20577"/>
          <ac:spMkLst>
            <pc:docMk/>
            <pc:sldMk cId="1951014470" sldId="283"/>
            <ac:spMk id="8" creationId="{AB10F9DF-AC33-4B68-11D7-CB0F55E48C1A}"/>
          </ac:spMkLst>
        </pc:spChg>
        <pc:spChg chg="add mod">
          <ac:chgData name="Juan Garbayo de Pablo" userId="197ab797fdac369a" providerId="LiveId" clId="{D867D6DE-24FC-4231-8D0E-4A34A6041A3E}" dt="2022-10-23T10:18:32.424" v="463" actId="1037"/>
          <ac:spMkLst>
            <pc:docMk/>
            <pc:sldMk cId="1951014470" sldId="283"/>
            <ac:spMk id="9" creationId="{F6F92439-5BD1-F1C9-B248-9728D4CDD09E}"/>
          </ac:spMkLst>
        </pc:spChg>
        <pc:spChg chg="del">
          <ac:chgData name="Juan Garbayo de Pablo" userId="197ab797fdac369a" providerId="LiveId" clId="{D867D6DE-24FC-4231-8D0E-4A34A6041A3E}" dt="2022-10-23T10:16:18.403" v="385" actId="478"/>
          <ac:spMkLst>
            <pc:docMk/>
            <pc:sldMk cId="1951014470" sldId="283"/>
            <ac:spMk id="66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7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8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9" creationId="{00000000-0000-0000-0000-000000000000}"/>
          </ac:spMkLst>
        </pc:spChg>
        <pc:spChg chg="mod">
          <ac:chgData name="Juan Garbayo de Pablo" userId="197ab797fdac369a" providerId="LiveId" clId="{D867D6DE-24FC-4231-8D0E-4A34A6041A3E}" dt="2022-10-23T10:15:43.943" v="340" actId="1035"/>
          <ac:spMkLst>
            <pc:docMk/>
            <pc:sldMk cId="1951014470" sldId="283"/>
            <ac:spMk id="70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1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2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3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14.462" v="384" actId="478"/>
          <ac:spMkLst>
            <pc:docMk/>
            <pc:sldMk cId="1951014470" sldId="283"/>
            <ac:spMk id="74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5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6" creationId="{00000000-0000-0000-0000-000000000000}"/>
          </ac:spMkLst>
        </pc:spChg>
        <pc:picChg chg="del mod">
          <ac:chgData name="Juan Garbayo de Pablo" userId="197ab797fdac369a" providerId="LiveId" clId="{D867D6DE-24FC-4231-8D0E-4A34A6041A3E}" dt="2022-10-23T10:14:05.755" v="250" actId="478"/>
          <ac:picMkLst>
            <pc:docMk/>
            <pc:sldMk cId="1951014470" sldId="283"/>
            <ac:picMk id="59" creationId="{00000000-0000-0000-0000-000000000000}"/>
          </ac:picMkLst>
        </pc:picChg>
        <pc:picChg chg="del">
          <ac:chgData name="Juan Garbayo de Pablo" userId="197ab797fdac369a" providerId="LiveId" clId="{D867D6DE-24FC-4231-8D0E-4A34A6041A3E}" dt="2022-10-23T10:14:09.799" v="254" actId="478"/>
          <ac:picMkLst>
            <pc:docMk/>
            <pc:sldMk cId="1951014470" sldId="283"/>
            <ac:picMk id="60" creationId="{00000000-0000-0000-0000-000000000000}"/>
          </ac:picMkLst>
        </pc:picChg>
        <pc:picChg chg="del">
          <ac:chgData name="Juan Garbayo de Pablo" userId="197ab797fdac369a" providerId="LiveId" clId="{D867D6DE-24FC-4231-8D0E-4A34A6041A3E}" dt="2022-10-23T10:14:07.951" v="253" actId="478"/>
          <ac:picMkLst>
            <pc:docMk/>
            <pc:sldMk cId="1951014470" sldId="283"/>
            <ac:picMk id="61" creationId="{00000000-0000-0000-0000-000000000000}"/>
          </ac:picMkLst>
        </pc:picChg>
        <pc:picChg chg="del mod">
          <ac:chgData name="Juan Garbayo de Pablo" userId="197ab797fdac369a" providerId="LiveId" clId="{D867D6DE-24FC-4231-8D0E-4A34A6041A3E}" dt="2022-10-23T10:14:06.982" v="252" actId="478"/>
          <ac:picMkLst>
            <pc:docMk/>
            <pc:sldMk cId="1951014470" sldId="283"/>
            <ac:picMk id="62" creationId="{00000000-0000-0000-0000-000000000000}"/>
          </ac:picMkLst>
        </pc:picChg>
      </pc:sldChg>
      <pc:sldChg chg="addSp delSp modSp add mod">
        <pc:chgData name="Juan Garbayo de Pablo" userId="197ab797fdac369a" providerId="LiveId" clId="{D867D6DE-24FC-4231-8D0E-4A34A6041A3E}" dt="2022-10-23T10:03:56.656" v="38" actId="14100"/>
        <pc:sldMkLst>
          <pc:docMk/>
          <pc:sldMk cId="4042714922" sldId="284"/>
        </pc:sldMkLst>
        <pc:picChg chg="add mod">
          <ac:chgData name="Juan Garbayo de Pablo" userId="197ab797fdac369a" providerId="LiveId" clId="{D867D6DE-24FC-4231-8D0E-4A34A6041A3E}" dt="2022-10-23T10:03:56.656" v="38" actId="14100"/>
          <ac:picMkLst>
            <pc:docMk/>
            <pc:sldMk cId="4042714922" sldId="284"/>
            <ac:picMk id="4" creationId="{9E1ED6E4-B718-61C4-0BBB-A594B770C10A}"/>
          </ac:picMkLst>
        </pc:picChg>
        <pc:picChg chg="del">
          <ac:chgData name="Juan Garbayo de Pablo" userId="197ab797fdac369a" providerId="LiveId" clId="{D867D6DE-24FC-4231-8D0E-4A34A6041A3E}" dt="2022-10-23T10:03:34.876" v="35" actId="478"/>
          <ac:picMkLst>
            <pc:docMk/>
            <pc:sldMk cId="4042714922" sldId="284"/>
            <ac:picMk id="8" creationId="{A15F3460-FBFE-A4EB-45C0-5F6EF952348F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5:52.359" v="43" actId="14100"/>
        <pc:sldMkLst>
          <pc:docMk/>
          <pc:sldMk cId="778627783" sldId="285"/>
        </pc:sldMkLst>
        <pc:spChg chg="del">
          <ac:chgData name="Juan Garbayo de Pablo" userId="197ab797fdac369a" providerId="LiveId" clId="{D867D6DE-24FC-4231-8D0E-4A34A6041A3E}" dt="2022-10-23T10:04:10.561" v="40" actId="478"/>
          <ac:spMkLst>
            <pc:docMk/>
            <pc:sldMk cId="778627783" sldId="285"/>
            <ac:spMk id="2" creationId="{59774E08-5866-8F48-DBA3-C981AC79DCFF}"/>
          </ac:spMkLst>
        </pc:spChg>
        <pc:picChg chg="add mod">
          <ac:chgData name="Juan Garbayo de Pablo" userId="197ab797fdac369a" providerId="LiveId" clId="{D867D6DE-24FC-4231-8D0E-4A34A6041A3E}" dt="2022-10-23T10:05:52.359" v="43" actId="14100"/>
          <ac:picMkLst>
            <pc:docMk/>
            <pc:sldMk cId="778627783" sldId="285"/>
            <ac:picMk id="5" creationId="{3DE58048-7BA0-48F1-5BF8-95173081FCCB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6:07.022" v="47" actId="14100"/>
        <pc:sldMkLst>
          <pc:docMk/>
          <pc:sldMk cId="3926666430" sldId="286"/>
        </pc:sldMkLst>
        <pc:spChg chg="del">
          <ac:chgData name="Juan Garbayo de Pablo" userId="197ab797fdac369a" providerId="LiveId" clId="{D867D6DE-24FC-4231-8D0E-4A34A6041A3E}" dt="2022-10-23T10:05:58.433" v="45" actId="478"/>
          <ac:spMkLst>
            <pc:docMk/>
            <pc:sldMk cId="3926666430" sldId="286"/>
            <ac:spMk id="2" creationId="{5423E42B-0B29-E00B-1DDE-7EF80AC93393}"/>
          </ac:spMkLst>
        </pc:spChg>
        <pc:picChg chg="add mod">
          <ac:chgData name="Juan Garbayo de Pablo" userId="197ab797fdac369a" providerId="LiveId" clId="{D867D6DE-24FC-4231-8D0E-4A34A6041A3E}" dt="2022-10-23T10:06:07.022" v="47" actId="14100"/>
          <ac:picMkLst>
            <pc:docMk/>
            <pc:sldMk cId="3926666430" sldId="286"/>
            <ac:picMk id="5" creationId="{FC1FDF37-D846-3D5F-4023-572C661CBFF5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7:30.443" v="51" actId="14100"/>
        <pc:sldMkLst>
          <pc:docMk/>
          <pc:sldMk cId="3377224015" sldId="287"/>
        </pc:sldMkLst>
        <pc:spChg chg="del">
          <ac:chgData name="Juan Garbayo de Pablo" userId="197ab797fdac369a" providerId="LiveId" clId="{D867D6DE-24FC-4231-8D0E-4A34A6041A3E}" dt="2022-10-23T10:07:25.306" v="49" actId="478"/>
          <ac:spMkLst>
            <pc:docMk/>
            <pc:sldMk cId="3377224015" sldId="287"/>
            <ac:spMk id="2" creationId="{75D91612-3819-AAD2-0253-D28317BEF113}"/>
          </ac:spMkLst>
        </pc:spChg>
        <pc:picChg chg="add mod">
          <ac:chgData name="Juan Garbayo de Pablo" userId="197ab797fdac369a" providerId="LiveId" clId="{D867D6DE-24FC-4231-8D0E-4A34A6041A3E}" dt="2022-10-23T10:07:30.443" v="51" actId="14100"/>
          <ac:picMkLst>
            <pc:docMk/>
            <pc:sldMk cId="3377224015" sldId="287"/>
            <ac:picMk id="5" creationId="{0B836C53-9CF2-6731-BCD7-3408E66DCF0F}"/>
          </ac:picMkLst>
        </pc:picChg>
      </pc:sldChg>
      <pc:sldChg chg="addSp delSp modSp new mod">
        <pc:chgData name="Juan Garbayo de Pablo" userId="197ab797fdac369a" providerId="LiveId" clId="{D867D6DE-24FC-4231-8D0E-4A34A6041A3E}" dt="2022-10-23T10:10:35.514" v="64" actId="14100"/>
        <pc:sldMkLst>
          <pc:docMk/>
          <pc:sldMk cId="2841657852" sldId="288"/>
        </pc:sldMkLst>
        <pc:spChg chg="del">
          <ac:chgData name="Juan Garbayo de Pablo" userId="197ab797fdac369a" providerId="LiveId" clId="{D867D6DE-24FC-4231-8D0E-4A34A6041A3E}" dt="2022-10-23T10:08:06.005" v="53" actId="478"/>
          <ac:spMkLst>
            <pc:docMk/>
            <pc:sldMk cId="2841657852" sldId="288"/>
            <ac:spMk id="2" creationId="{300164E8-ECFA-77BD-A09D-B6B6B3668409}"/>
          </ac:spMkLst>
        </pc:spChg>
        <pc:picChg chg="add mod">
          <ac:chgData name="Juan Garbayo de Pablo" userId="197ab797fdac369a" providerId="LiveId" clId="{D867D6DE-24FC-4231-8D0E-4A34A6041A3E}" dt="2022-10-23T10:10:35.514" v="64" actId="14100"/>
          <ac:picMkLst>
            <pc:docMk/>
            <pc:sldMk cId="2841657852" sldId="288"/>
            <ac:picMk id="5" creationId="{8091F2DC-EC18-C3FC-2838-B5E8C93752E5}"/>
          </ac:picMkLst>
        </pc:picChg>
      </pc:sldChg>
      <pc:sldChg chg="addSp delSp modSp new mod">
        <pc:chgData name="Juan Garbayo de Pablo" userId="197ab797fdac369a" providerId="LiveId" clId="{D867D6DE-24FC-4231-8D0E-4A34A6041A3E}" dt="2022-10-23T10:10:00.104" v="62" actId="14100"/>
        <pc:sldMkLst>
          <pc:docMk/>
          <pc:sldMk cId="1980876156" sldId="289"/>
        </pc:sldMkLst>
        <pc:spChg chg="del">
          <ac:chgData name="Juan Garbayo de Pablo" userId="197ab797fdac369a" providerId="LiveId" clId="{D867D6DE-24FC-4231-8D0E-4A34A6041A3E}" dt="2022-10-23T10:09:06.049" v="57" actId="478"/>
          <ac:spMkLst>
            <pc:docMk/>
            <pc:sldMk cId="1980876156" sldId="289"/>
            <ac:spMk id="2" creationId="{90A53524-E52D-6A7B-1EF6-8B5EEAA1CE36}"/>
          </ac:spMkLst>
        </pc:spChg>
        <pc:picChg chg="add mod">
          <ac:chgData name="Juan Garbayo de Pablo" userId="197ab797fdac369a" providerId="LiveId" clId="{D867D6DE-24FC-4231-8D0E-4A34A6041A3E}" dt="2022-10-23T10:10:00.104" v="62" actId="14100"/>
          <ac:picMkLst>
            <pc:docMk/>
            <pc:sldMk cId="1980876156" sldId="289"/>
            <ac:picMk id="5" creationId="{94C55990-687D-3C8A-738D-DD529B6D74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4F722-AD9D-3644-A844-AF577A24E4CD}" type="datetimeFigureOut">
              <a:rPr lang="es-ES" smtClean="0"/>
              <a:t>17/9/23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5C0E9-45EF-C047-8A4C-E6555C646D3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047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55DF9-963B-914A-A73A-5EA282D58C1D}" type="datetimeFigureOut">
              <a:rPr lang="es-ES" smtClean="0"/>
              <a:t>17/9/23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9CB6-E37A-E143-B6B3-71850E6965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409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422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844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266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688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2110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532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954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376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58374" y="5357093"/>
            <a:ext cx="11592398" cy="26289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58374" y="3477715"/>
            <a:ext cx="11734800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876550" cy="742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424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4415946" y="456104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0" y="895583"/>
            <a:ext cx="12801600" cy="1563201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6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448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62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34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6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8"/>
          <p:cNvSpPr txBox="1"/>
          <p:nvPr userDrawn="1"/>
        </p:nvSpPr>
        <p:spPr>
          <a:xfrm>
            <a:off x="4572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1.</a:t>
            </a:r>
          </a:p>
        </p:txBody>
      </p:sp>
      <p:sp>
        <p:nvSpPr>
          <p:cNvPr id="14" name="Object9"/>
          <p:cNvSpPr txBox="1"/>
          <p:nvPr userDrawn="1"/>
        </p:nvSpPr>
        <p:spPr>
          <a:xfrm>
            <a:off x="9144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2.</a:t>
            </a:r>
          </a:p>
        </p:txBody>
      </p:sp>
      <p:sp>
        <p:nvSpPr>
          <p:cNvPr id="15" name="Object10"/>
          <p:cNvSpPr txBox="1"/>
          <p:nvPr userDrawn="1"/>
        </p:nvSpPr>
        <p:spPr>
          <a:xfrm>
            <a:off x="13716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3.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4415946" y="540955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8935116" y="455061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8935116" y="539912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13566758" y="454018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7" name="Marcador de texto 39"/>
          <p:cNvSpPr>
            <a:spLocks noGrp="1"/>
          </p:cNvSpPr>
          <p:nvPr>
            <p:ph type="body" sz="quarter" idx="18"/>
          </p:nvPr>
        </p:nvSpPr>
        <p:spPr>
          <a:xfrm>
            <a:off x="13706475" y="5388691"/>
            <a:ext cx="421538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945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6" y="3710337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6133215" y="3720992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435510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6133215" y="512394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20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3475" y="3414712"/>
            <a:ext cx="8591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3475" y="4567237"/>
            <a:ext cx="8591550" cy="19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18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34475" y="0"/>
            <a:ext cx="6305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1450" y="0"/>
            <a:ext cx="2876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Object22"/>
          <p:cNvSpPr txBox="1"/>
          <p:nvPr userDrawn="1"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10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16828" y="1862582"/>
            <a:ext cx="2493272" cy="1416050"/>
          </a:xfrm>
        </p:spPr>
        <p:txBody>
          <a:bodyPr anchor="b"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8"/>
          <p:cNvSpPr txBox="1"/>
          <p:nvPr userDrawn="1"/>
        </p:nvSpPr>
        <p:spPr>
          <a:xfrm>
            <a:off x="973828" y="2436932"/>
            <a:ext cx="11430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1.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4776318" y="1862582"/>
            <a:ext cx="3221630" cy="141605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2116828" y="4693454"/>
            <a:ext cx="2493272" cy="1416050"/>
          </a:xfrm>
        </p:spPr>
        <p:txBody>
          <a:bodyPr anchor="b"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4744690" y="4693454"/>
            <a:ext cx="3253258" cy="141605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7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3475" y="1138237"/>
            <a:ext cx="6877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3443287"/>
            <a:ext cx="685800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25"/>
          <p:cNvSpPr txBox="1"/>
          <p:nvPr userDrawn="1"/>
        </p:nvSpPr>
        <p:spPr>
          <a:xfrm>
            <a:off x="973828" y="5211018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2.</a:t>
            </a:r>
          </a:p>
        </p:txBody>
      </p:sp>
      <p:sp>
        <p:nvSpPr>
          <p:cNvPr id="105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116827" y="8100805"/>
            <a:ext cx="5884173" cy="1092200"/>
          </a:xfrm>
        </p:spPr>
        <p:txBody>
          <a:bodyPr>
            <a:noAutofit/>
          </a:bodyPr>
          <a:lstStyle>
            <a:lvl1pPr marL="0" indent="0">
              <a:buNone/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06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10140470" y="1064966"/>
            <a:ext cx="4463879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07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10140470" y="6779352"/>
            <a:ext cx="4463879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03701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5" descr="Object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7521" y="1143000"/>
            <a:ext cx="116205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86500"/>
            <a:ext cx="18307050" cy="40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5574429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9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867525" y="2567024"/>
            <a:ext cx="332458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6867524" y="4142860"/>
            <a:ext cx="332458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67525" y="1143000"/>
            <a:ext cx="116205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316075" y="1143000"/>
            <a:ext cx="1143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10589241" y="2578780"/>
            <a:ext cx="3417333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7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10589241" y="4154616"/>
            <a:ext cx="341733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4316075" y="2567024"/>
            <a:ext cx="332458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9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4316074" y="4142860"/>
            <a:ext cx="332458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20562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4950" y="0"/>
            <a:ext cx="9163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ítulo 1"/>
          <p:cNvSpPr>
            <a:spLocks noGrp="1"/>
          </p:cNvSpPr>
          <p:nvPr>
            <p:ph type="ctrTitle"/>
          </p:nvPr>
        </p:nvSpPr>
        <p:spPr>
          <a:xfrm>
            <a:off x="1012752" y="1179258"/>
            <a:ext cx="7258164" cy="1879378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1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0190" y="3814558"/>
            <a:ext cx="7290726" cy="2953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0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224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48550" cy="10287000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2393024" y="6570026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8409690" y="6571356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8353425" y="2023424"/>
            <a:ext cx="9409226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1" name="Marcador de contenido 3"/>
          <p:cNvSpPr>
            <a:spLocks noGrp="1"/>
          </p:cNvSpPr>
          <p:nvPr>
            <p:ph sz="half" idx="2"/>
          </p:nvPr>
        </p:nvSpPr>
        <p:spPr>
          <a:xfrm>
            <a:off x="8353425" y="3902802"/>
            <a:ext cx="8077200" cy="22360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62975" y="6262687"/>
            <a:ext cx="68770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62975" y="7415213"/>
            <a:ext cx="6877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CuadroTexto 25"/>
          <p:cNvSpPr txBox="1"/>
          <p:nvPr userDrawn="1"/>
        </p:nvSpPr>
        <p:spPr>
          <a:xfrm>
            <a:off x="8192595" y="-214639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8409690" y="8084474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2393024" y="8083144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8353425" y="862241"/>
            <a:ext cx="6332538" cy="1487488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54533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7345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posición de imagen 2"/>
          <p:cNvSpPr>
            <a:spLocks noGrp="1"/>
          </p:cNvSpPr>
          <p:nvPr>
            <p:ph type="pic" sz="quarter" idx="17"/>
          </p:nvPr>
        </p:nvSpPr>
        <p:spPr>
          <a:xfrm>
            <a:off x="10848975" y="1143000"/>
            <a:ext cx="4562475" cy="4572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3"/>
          </p:nvPr>
        </p:nvSpPr>
        <p:spPr>
          <a:xfrm>
            <a:off x="4000500" y="1143001"/>
            <a:ext cx="4562475" cy="4572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000500" y="6014422"/>
            <a:ext cx="4562475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000500" y="6992274"/>
            <a:ext cx="5202784" cy="1092200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9" name="Object 4" descr="Object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bject12"/>
          <p:cNvSpPr txBox="1"/>
          <p:nvPr userDrawn="1"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07</a:t>
            </a:r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0858499" y="6006316"/>
            <a:ext cx="4856195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26" name="CuadroTexto 25"/>
          <p:cNvSpPr txBox="1"/>
          <p:nvPr userDrawn="1"/>
        </p:nvSpPr>
        <p:spPr>
          <a:xfrm>
            <a:off x="8192595" y="-214639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4000500" y="7992339"/>
            <a:ext cx="4410826" cy="17483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10858498" y="8051799"/>
            <a:ext cx="4856195" cy="16888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10848975" y="7106622"/>
            <a:ext cx="5202784" cy="1092200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0562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arcador de posición de imagen 3"/>
          <p:cNvSpPr>
            <a:spLocks noGrp="1"/>
          </p:cNvSpPr>
          <p:nvPr>
            <p:ph type="pic" sz="quarter" idx="26"/>
          </p:nvPr>
        </p:nvSpPr>
        <p:spPr>
          <a:xfrm>
            <a:off x="9001970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9" name="Marcador de posición de imagen 3"/>
          <p:cNvSpPr>
            <a:spLocks noGrp="1" noChangeAspect="1"/>
          </p:cNvSpPr>
          <p:nvPr>
            <p:ph type="pic" sz="quarter" idx="27"/>
          </p:nvPr>
        </p:nvSpPr>
        <p:spPr>
          <a:xfrm>
            <a:off x="12943453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7" name="Marcador de posición de imagen 3"/>
          <p:cNvSpPr>
            <a:spLocks noGrp="1"/>
          </p:cNvSpPr>
          <p:nvPr>
            <p:ph type="pic" sz="quarter" idx="25"/>
          </p:nvPr>
        </p:nvSpPr>
        <p:spPr>
          <a:xfrm>
            <a:off x="4989696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24"/>
          </p:nvPr>
        </p:nvSpPr>
        <p:spPr>
          <a:xfrm>
            <a:off x="987425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7" y="3164237"/>
            <a:ext cx="3632678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3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1575" y="2843213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1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72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72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3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5010995" y="3164237"/>
            <a:ext cx="3609129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363267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5001472" y="5123941"/>
            <a:ext cx="3619126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011495" y="3164237"/>
            <a:ext cx="3609130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4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9001970" y="5123941"/>
            <a:ext cx="361912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2943453" y="3152559"/>
            <a:ext cx="367767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6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2933928" y="5112263"/>
            <a:ext cx="368785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50503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57500"/>
            <a:ext cx="18307050" cy="742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1575" y="3986212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725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Object 6" descr="Object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720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Object 7" descr="Object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1730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7" y="4145579"/>
            <a:ext cx="3632678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72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72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173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5010995" y="4145579"/>
            <a:ext cx="3609129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363267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5001472" y="5123941"/>
            <a:ext cx="3619126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011495" y="4145579"/>
            <a:ext cx="3609130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4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9001970" y="5123941"/>
            <a:ext cx="361912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2943453" y="4133901"/>
            <a:ext cx="367767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6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2933928" y="5112263"/>
            <a:ext cx="368785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53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776186" y="915451"/>
            <a:ext cx="9327821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83270" y="8897706"/>
            <a:ext cx="1404730" cy="1389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891572"/>
            <a:ext cx="1404731" cy="139542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605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2 (photo)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462412" y="3984621"/>
            <a:ext cx="9044139" cy="2043113"/>
          </a:xfrm>
        </p:spPr>
        <p:txBody>
          <a:bodyPr anchor="t"/>
          <a:lstStyle>
            <a:lvl1pPr algn="l">
              <a:defRPr sz="7100" b="0" cap="none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62412" y="5437733"/>
            <a:ext cx="8685949" cy="1239810"/>
          </a:xfrm>
        </p:spPr>
        <p:txBody>
          <a:bodyPr anchor="t"/>
          <a:lstStyle>
            <a:lvl1pPr marL="0" indent="0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07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7086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80200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87566" y="1600145"/>
            <a:ext cx="8800434" cy="1714500"/>
          </a:xfrm>
        </p:spPr>
        <p:txBody>
          <a:bodyPr>
            <a:normAutofit/>
          </a:bodyPr>
          <a:lstStyle>
            <a:lvl1pPr algn="l">
              <a:lnSpc>
                <a:spcPct val="7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41848" y="3086684"/>
            <a:ext cx="6886010" cy="4190261"/>
          </a:xfrm>
        </p:spPr>
        <p:txBody>
          <a:bodyPr>
            <a:noAutofit/>
          </a:bodyPr>
          <a:lstStyle>
            <a:lvl1pPr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3200">
                <a:solidFill>
                  <a:srgbClr val="001965"/>
                </a:solidFill>
                <a:latin typeface="Georgia"/>
                <a:cs typeface="Georgia"/>
              </a:defRPr>
            </a:lvl2pPr>
            <a:lvl3pPr>
              <a:defRPr sz="2400">
                <a:solidFill>
                  <a:srgbClr val="001965"/>
                </a:solidFill>
                <a:latin typeface="Georgia"/>
                <a:cs typeface="Georgia"/>
              </a:defRPr>
            </a:lvl3pPr>
            <a:lvl4pPr>
              <a:defRPr sz="1800">
                <a:solidFill>
                  <a:srgbClr val="001965"/>
                </a:solidFill>
                <a:latin typeface="Georgia"/>
                <a:cs typeface="Georgia"/>
              </a:defRPr>
            </a:lvl4pPr>
            <a:lvl5pPr>
              <a:defRPr sz="1800">
                <a:solidFill>
                  <a:srgbClr val="001965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 b="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969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6587872" y="9056920"/>
            <a:ext cx="1520694" cy="821532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2835" y="2652384"/>
            <a:ext cx="8077200" cy="171450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772834" y="4366884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35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020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772835" y="3824760"/>
            <a:ext cx="8077200" cy="171450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13" name="Marcador de contenido 3"/>
          <p:cNvSpPr>
            <a:spLocks noGrp="1"/>
          </p:cNvSpPr>
          <p:nvPr>
            <p:ph sz="half" idx="2"/>
          </p:nvPr>
        </p:nvSpPr>
        <p:spPr>
          <a:xfrm>
            <a:off x="8772834" y="5539260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3"/>
          </p:nvPr>
        </p:nvSpPr>
        <p:spPr>
          <a:xfrm>
            <a:off x="360363" y="374495"/>
            <a:ext cx="6689725" cy="2703512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71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920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8943898" y="4568971"/>
            <a:ext cx="842486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8960179" y="2689593"/>
            <a:ext cx="9327821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1" name="Marcador de contenido 3"/>
          <p:cNvSpPr>
            <a:spLocks noGrp="1"/>
          </p:cNvSpPr>
          <p:nvPr>
            <p:ph sz="half" idx="2"/>
          </p:nvPr>
        </p:nvSpPr>
        <p:spPr>
          <a:xfrm>
            <a:off x="8960179" y="5326692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61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/>
          <p:cNvSpPr>
            <a:spLocks noGrp="1"/>
          </p:cNvSpPr>
          <p:nvPr>
            <p:ph type="title"/>
          </p:nvPr>
        </p:nvSpPr>
        <p:spPr>
          <a:xfrm>
            <a:off x="1558446" y="3417591"/>
            <a:ext cx="4238625" cy="499910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8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49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54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4" descr="Object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59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Object 5" descr="Object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64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6" descr="Object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75" y="2271713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7" descr="Object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145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8" descr="Object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150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9" descr="Object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10" descr="Object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06475" y="2095500"/>
            <a:ext cx="43815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Object 11" descr="Object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13"/>
          </p:nvPr>
        </p:nvSpPr>
        <p:spPr>
          <a:xfrm>
            <a:off x="1542165" y="4107482"/>
            <a:ext cx="286702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4362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0975" y="0"/>
            <a:ext cx="63055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ítulo 1"/>
          <p:cNvSpPr>
            <a:spLocks noGrp="1"/>
          </p:cNvSpPr>
          <p:nvPr>
            <p:ph type="ctrTitle"/>
          </p:nvPr>
        </p:nvSpPr>
        <p:spPr>
          <a:xfrm>
            <a:off x="4921106" y="1542865"/>
            <a:ext cx="4527608" cy="1879378"/>
          </a:xfrm>
        </p:spPr>
        <p:txBody>
          <a:bodyPr>
            <a:normAutofit/>
          </a:bodyPr>
          <a:lstStyle>
            <a:lvl1pPr algn="l">
              <a:lnSpc>
                <a:spcPct val="7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6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019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4921106" y="3628143"/>
            <a:ext cx="4527608" cy="2953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56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000"/>
            <a:ext cx="6115050" cy="800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Marcador de posición de imagen 24"/>
          <p:cNvSpPr>
            <a:spLocks noGrp="1"/>
          </p:cNvSpPr>
          <p:nvPr>
            <p:ph type="pic" sz="quarter" idx="15"/>
          </p:nvPr>
        </p:nvSpPr>
        <p:spPr>
          <a:xfrm>
            <a:off x="1457325" y="4686300"/>
            <a:ext cx="32004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3" name="Título 22"/>
          <p:cNvSpPr>
            <a:spLocks noGrp="1"/>
          </p:cNvSpPr>
          <p:nvPr>
            <p:ph type="title"/>
          </p:nvPr>
        </p:nvSpPr>
        <p:spPr>
          <a:xfrm>
            <a:off x="930681" y="395674"/>
            <a:ext cx="12737694" cy="142806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0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1392201" y="3642949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t>‹#›</a:t>
            </a:fld>
            <a:endParaRPr lang="es-ES"/>
          </a:p>
        </p:txBody>
      </p:sp>
      <p:pic>
        <p:nvPicPr>
          <p:cNvPr id="5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6475" y="2286000"/>
            <a:ext cx="6134100" cy="800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2000" y="2286000"/>
            <a:ext cx="6096000" cy="800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343358" y="8293598"/>
            <a:ext cx="4322544" cy="1092200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2" name="Marcador de número de diapositiva 5"/>
          <p:cNvSpPr txBox="1">
            <a:spLocks/>
          </p:cNvSpPr>
          <p:nvPr userDrawn="1"/>
        </p:nvSpPr>
        <p:spPr>
          <a:xfrm>
            <a:off x="16554450" y="812016"/>
            <a:ext cx="1628133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defPPr>
              <a:defRPr lang="es-ES"/>
            </a:defPPr>
            <a:lvl1pPr marL="0" algn="ctr" defTabSz="816422" rtl="0" eaLnBrk="1" latinLnBrk="0" hangingPunct="1">
              <a:defRPr sz="3600" kern="1200">
                <a:solidFill>
                  <a:srgbClr val="001965"/>
                </a:solidFill>
                <a:latin typeface="Georgia"/>
                <a:ea typeface="+mn-ea"/>
                <a:cs typeface="Georgia"/>
              </a:defRPr>
            </a:lvl1pPr>
            <a:lvl2pPr marL="816422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383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7D3D9-519F-8C46-812B-589694C9571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6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0" r:id="rId5"/>
    <p:sldLayoutId id="2147483674" r:id="rId6"/>
    <p:sldLayoutId id="2147483661" r:id="rId7"/>
    <p:sldLayoutId id="2147483654" r:id="rId8"/>
    <p:sldLayoutId id="2147483655" r:id="rId9"/>
    <p:sldLayoutId id="2147483676" r:id="rId10"/>
    <p:sldLayoutId id="2147483678" r:id="rId11"/>
    <p:sldLayoutId id="2147483677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75" r:id="rId20"/>
  </p:sldLayoutIdLst>
  <p:hf hdr="0" ftr="0" dt="0"/>
  <p:txStyles>
    <p:titleStyle>
      <a:lvl1pPr algn="ctr" defTabSz="816422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7" indent="-612317" algn="l" defTabSz="816422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86" indent="-510264" algn="l" defTabSz="816422" rtl="0" eaLnBrk="1" latinLnBrk="0" hangingPunct="1">
        <a:spcBef>
          <a:spcPct val="20000"/>
        </a:spcBef>
        <a:buFont typeface="Arial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55" indent="-408211" algn="l" defTabSz="816422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77" indent="-408211" algn="l" defTabSz="816422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99" indent="-408211" algn="l" defTabSz="816422" rtl="0" eaLnBrk="1" latinLnBrk="0" hangingPunct="1">
        <a:spcBef>
          <a:spcPct val="20000"/>
        </a:spcBef>
        <a:buFont typeface="Arial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321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94778" y="2548801"/>
            <a:ext cx="12269482" cy="1879378"/>
          </a:xfrm>
        </p:spPr>
        <p:txBody>
          <a:bodyPr>
            <a:normAutofit/>
          </a:bodyPr>
          <a:lstStyle/>
          <a:p>
            <a:r>
              <a:rPr lang="es-ES" dirty="0" err="1"/>
              <a:t>Logarithmic</a:t>
            </a:r>
            <a:r>
              <a:rPr lang="es-ES" dirty="0"/>
              <a:t> </a:t>
            </a:r>
            <a:r>
              <a:rPr lang="es-ES" dirty="0" err="1"/>
              <a:t>scales</a:t>
            </a:r>
            <a:br>
              <a:rPr lang="es-ES" dirty="0"/>
            </a:br>
            <a:r>
              <a:rPr lang="es-ES" sz="3600" dirty="0"/>
              <a:t>Fundamental </a:t>
            </a:r>
            <a:r>
              <a:rPr lang="es-ES" sz="3600" dirty="0" err="1"/>
              <a:t>aspects</a:t>
            </a:r>
            <a:endParaRPr lang="es-ES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35564" y="4428179"/>
            <a:ext cx="11592398" cy="2628900"/>
          </a:xfrm>
        </p:spPr>
        <p:txBody>
          <a:bodyPr/>
          <a:lstStyle/>
          <a:p>
            <a:endParaRPr lang="es-ES" sz="2000" dirty="0"/>
          </a:p>
          <a:p>
            <a:r>
              <a:rPr lang="es-ES" dirty="0"/>
              <a:t>Juan Garbayo</a:t>
            </a:r>
          </a:p>
          <a:p>
            <a:r>
              <a:rPr lang="es-ES" dirty="0" err="1"/>
              <a:t>Adjunct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9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10</a:t>
            </a:fld>
            <a:endParaRPr lang="tr-TR"/>
          </a:p>
        </p:txBody>
      </p:sp>
      <p:pic>
        <p:nvPicPr>
          <p:cNvPr id="3" name="Picture 2" descr="A graph on a white paper&#10;&#10;Description automatically generated">
            <a:extLst>
              <a:ext uri="{FF2B5EF4-FFF2-40B4-BE49-F238E27FC236}">
                <a16:creationId xmlns:a16="http://schemas.microsoft.com/office/drawing/2014/main" id="{ED651D9B-0522-07FD-675B-09AAF9D8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57" y="0"/>
            <a:ext cx="145664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11</a:t>
            </a:fld>
            <a:endParaRPr lang="tr-TR"/>
          </a:p>
        </p:txBody>
      </p:sp>
      <p:pic>
        <p:nvPicPr>
          <p:cNvPr id="4" name="Picture 3" descr="A close-up of a paper&#10;&#10;Description automatically generated">
            <a:extLst>
              <a:ext uri="{FF2B5EF4-FFF2-40B4-BE49-F238E27FC236}">
                <a16:creationId xmlns:a16="http://schemas.microsoft.com/office/drawing/2014/main" id="{541512E6-67A0-7732-7FCF-9C263DFA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59" y="0"/>
            <a:ext cx="1457808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0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12</a:t>
            </a:fld>
            <a:endParaRPr lang="tr-T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BE819-FC3B-076B-5A9E-CE71B30C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61" y="0"/>
            <a:ext cx="1461287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13</a:t>
            </a:fld>
            <a:endParaRPr lang="tr-TR"/>
          </a:p>
        </p:txBody>
      </p:sp>
      <p:pic>
        <p:nvPicPr>
          <p:cNvPr id="4" name="Picture 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F3E87F7D-02FF-585C-0643-071276AE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342" y="0"/>
            <a:ext cx="1457131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14</a:t>
            </a:fld>
            <a:endParaRPr lang="tr-TR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113F08E5-0DED-4544-3CC5-5B6B851B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47" y="0"/>
            <a:ext cx="1455970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4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15</a:t>
            </a:fld>
            <a:endParaRPr lang="tr-TR"/>
          </a:p>
        </p:txBody>
      </p:sp>
      <p:pic>
        <p:nvPicPr>
          <p:cNvPr id="4" name="Picture 3" descr="A graph of fatigue curves&#10;&#10;Description automatically generated">
            <a:extLst>
              <a:ext uri="{FF2B5EF4-FFF2-40B4-BE49-F238E27FC236}">
                <a16:creationId xmlns:a16="http://schemas.microsoft.com/office/drawing/2014/main" id="{10B3CE0A-31CB-D3E6-3CF7-E94D9881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5" y="-1"/>
            <a:ext cx="14554890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4533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4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Object 6" descr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Object8"/>
          <p:cNvSpPr txBox="1"/>
          <p:nvPr/>
        </p:nvSpPr>
        <p:spPr>
          <a:xfrm>
            <a:off x="8001000" y="1795021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70" name="Object13"/>
          <p:cNvSpPr txBox="1"/>
          <p:nvPr/>
        </p:nvSpPr>
        <p:spPr>
          <a:xfrm>
            <a:off x="8726713" y="1919632"/>
            <a:ext cx="5734049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Mapping points to the axis</a:t>
            </a:r>
            <a:endParaRPr sz="2500" dirty="0"/>
          </a:p>
        </p:txBody>
      </p:sp>
      <p:sp>
        <p:nvSpPr>
          <p:cNvPr id="77" name="Object20"/>
          <p:cNvSpPr txBox="1"/>
          <p:nvPr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02</a:t>
            </a:r>
          </a:p>
        </p:txBody>
      </p:sp>
      <p:sp>
        <p:nvSpPr>
          <p:cNvPr id="2" name="Object8">
            <a:extLst>
              <a:ext uri="{FF2B5EF4-FFF2-40B4-BE49-F238E27FC236}">
                <a16:creationId xmlns:a16="http://schemas.microsoft.com/office/drawing/2014/main" id="{AC1282BE-2748-2CEF-4787-8C8FBA8D7C7F}"/>
              </a:ext>
            </a:extLst>
          </p:cNvPr>
          <p:cNvSpPr txBox="1"/>
          <p:nvPr/>
        </p:nvSpPr>
        <p:spPr>
          <a:xfrm>
            <a:off x="8001000" y="2683756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2</a:t>
            </a:r>
            <a:endParaRPr dirty="0"/>
          </a:p>
        </p:txBody>
      </p:sp>
      <p:sp>
        <p:nvSpPr>
          <p:cNvPr id="3" name="Object13">
            <a:extLst>
              <a:ext uri="{FF2B5EF4-FFF2-40B4-BE49-F238E27FC236}">
                <a16:creationId xmlns:a16="http://schemas.microsoft.com/office/drawing/2014/main" id="{A929A38B-F66A-ADDC-8C36-F2CFBD4BFAB9}"/>
              </a:ext>
            </a:extLst>
          </p:cNvPr>
          <p:cNvSpPr txBox="1"/>
          <p:nvPr/>
        </p:nvSpPr>
        <p:spPr>
          <a:xfrm>
            <a:off x="8726713" y="2808367"/>
            <a:ext cx="6549145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Interpretation of movements along the axis</a:t>
            </a:r>
            <a:endParaRPr sz="2500" dirty="0"/>
          </a:p>
        </p:txBody>
      </p:sp>
      <p:sp>
        <p:nvSpPr>
          <p:cNvPr id="6" name="Object8">
            <a:extLst>
              <a:ext uri="{FF2B5EF4-FFF2-40B4-BE49-F238E27FC236}">
                <a16:creationId xmlns:a16="http://schemas.microsoft.com/office/drawing/2014/main" id="{FAE3D5C1-13E9-B804-4E59-ED0B2ACBF596}"/>
              </a:ext>
            </a:extLst>
          </p:cNvPr>
          <p:cNvSpPr txBox="1"/>
          <p:nvPr/>
        </p:nvSpPr>
        <p:spPr>
          <a:xfrm>
            <a:off x="8001000" y="3561890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3</a:t>
            </a:r>
            <a:endParaRPr dirty="0"/>
          </a:p>
        </p:txBody>
      </p:sp>
      <p:sp>
        <p:nvSpPr>
          <p:cNvPr id="7" name="Object13">
            <a:extLst>
              <a:ext uri="{FF2B5EF4-FFF2-40B4-BE49-F238E27FC236}">
                <a16:creationId xmlns:a16="http://schemas.microsoft.com/office/drawing/2014/main" id="{1B7FEF03-73AA-DB1F-CC24-89964E98F782}"/>
              </a:ext>
            </a:extLst>
          </p:cNvPr>
          <p:cNvSpPr txBox="1"/>
          <p:nvPr/>
        </p:nvSpPr>
        <p:spPr>
          <a:xfrm>
            <a:off x="8726713" y="3686502"/>
            <a:ext cx="4510315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The grid of a logarithmic scale</a:t>
            </a:r>
            <a:endParaRPr sz="2500" dirty="0"/>
          </a:p>
        </p:txBody>
      </p:sp>
      <p:sp>
        <p:nvSpPr>
          <p:cNvPr id="8" name="Object8">
            <a:extLst>
              <a:ext uri="{FF2B5EF4-FFF2-40B4-BE49-F238E27FC236}">
                <a16:creationId xmlns:a16="http://schemas.microsoft.com/office/drawing/2014/main" id="{AB10F9DF-AC33-4B68-11D7-CB0F55E48C1A}"/>
              </a:ext>
            </a:extLst>
          </p:cNvPr>
          <p:cNvSpPr txBox="1"/>
          <p:nvPr/>
        </p:nvSpPr>
        <p:spPr>
          <a:xfrm>
            <a:off x="8001001" y="4450625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4</a:t>
            </a:r>
            <a:endParaRPr dirty="0"/>
          </a:p>
        </p:txBody>
      </p:sp>
      <p:sp>
        <p:nvSpPr>
          <p:cNvPr id="9" name="Object13">
            <a:extLst>
              <a:ext uri="{FF2B5EF4-FFF2-40B4-BE49-F238E27FC236}">
                <a16:creationId xmlns:a16="http://schemas.microsoft.com/office/drawing/2014/main" id="{F6F92439-5BD1-F1C9-B248-9728D4CDD09E}"/>
              </a:ext>
            </a:extLst>
          </p:cNvPr>
          <p:cNvSpPr txBox="1"/>
          <p:nvPr/>
        </p:nvSpPr>
        <p:spPr>
          <a:xfrm>
            <a:off x="8697686" y="4595981"/>
            <a:ext cx="4510315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Use cases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19510144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</a:t>
            </a:fld>
            <a:endParaRPr lang="tr-TR"/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5587CDC-940B-2B40-499E-09714087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38" y="645459"/>
            <a:ext cx="13087324" cy="89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4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4</a:t>
            </a:fld>
            <a:endParaRPr lang="tr-TR"/>
          </a:p>
        </p:txBody>
      </p:sp>
      <p:pic>
        <p:nvPicPr>
          <p:cNvPr id="6" name="Picture 5" descr="A whiteboard with numbers and lines&#10;&#10;Description automatically generated">
            <a:extLst>
              <a:ext uri="{FF2B5EF4-FFF2-40B4-BE49-F238E27FC236}">
                <a16:creationId xmlns:a16="http://schemas.microsoft.com/office/drawing/2014/main" id="{A49D96D2-BB7C-0897-27F3-9E0EF775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98" y="-1"/>
            <a:ext cx="14608004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1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5</a:t>
            </a:fld>
            <a:endParaRPr lang="tr-TR"/>
          </a:p>
        </p:txBody>
      </p:sp>
      <p:pic>
        <p:nvPicPr>
          <p:cNvPr id="8" name="Picture 7" descr="A white board with numbers and lines&#10;&#10;Description automatically generated">
            <a:extLst>
              <a:ext uri="{FF2B5EF4-FFF2-40B4-BE49-F238E27FC236}">
                <a16:creationId xmlns:a16="http://schemas.microsoft.com/office/drawing/2014/main" id="{5AAA5195-854E-7F3E-3A35-A48ADACF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14" y="-1"/>
            <a:ext cx="14591572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6</a:t>
            </a:fld>
            <a:endParaRPr lang="tr-TR"/>
          </a:p>
        </p:txBody>
      </p:sp>
      <p:pic>
        <p:nvPicPr>
          <p:cNvPr id="4" name="Picture 3" descr="A graph paper with writing on it&#10;&#10;Description automatically generated">
            <a:extLst>
              <a:ext uri="{FF2B5EF4-FFF2-40B4-BE49-F238E27FC236}">
                <a16:creationId xmlns:a16="http://schemas.microsoft.com/office/drawing/2014/main" id="{0D49BC54-765E-97DC-C257-F046142D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2" y="0"/>
            <a:ext cx="1459453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5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7</a:t>
            </a:fld>
            <a:endParaRPr lang="tr-TR"/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65A035D-5E2F-C478-1F0F-FCF01988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373" y="-1"/>
            <a:ext cx="14549254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7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8</a:t>
            </a:fld>
            <a:endParaRPr lang="tr-TR"/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333FA54-0428-6657-EEB1-280D2DD3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31" y="-1"/>
            <a:ext cx="14586738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4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9</a:t>
            </a:fld>
            <a:endParaRPr lang="tr-TR"/>
          </a:p>
        </p:txBody>
      </p:sp>
      <p:pic>
        <p:nvPicPr>
          <p:cNvPr id="4" name="Picture 3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9BE688E2-B1D8-5FED-3175-D98C18D1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60" y="0"/>
            <a:ext cx="146012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7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49</Words>
  <Application>Microsoft Macintosh PowerPoint</Application>
  <PresentationFormat>Custom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Georgia</vt:lpstr>
      <vt:lpstr>Tema de Office</vt:lpstr>
      <vt:lpstr>Logarithmic scales Fundamental aspects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Koldo Ugarte</dc:creator>
  <cp:lastModifiedBy>Juan Garbayo de Pablo</cp:lastModifiedBy>
  <cp:revision>26</cp:revision>
  <dcterms:created xsi:type="dcterms:W3CDTF">2021-09-20T12:54:38Z</dcterms:created>
  <dcterms:modified xsi:type="dcterms:W3CDTF">2023-09-17T11:13:02Z</dcterms:modified>
</cp:coreProperties>
</file>